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396" r:id="rId34"/>
    <p:sldId id="384" r:id="rId35"/>
    <p:sldId id="386" r:id="rId36"/>
    <p:sldId id="397" r:id="rId37"/>
    <p:sldId id="388" r:id="rId38"/>
    <p:sldId id="398" r:id="rId39"/>
    <p:sldId id="389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18E"/>
    <a:srgbClr val="87EDFE"/>
    <a:srgbClr val="FF0000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3921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28421"/>
              </p:ext>
            </p:extLst>
          </p:nvPr>
        </p:nvGraphicFramePr>
        <p:xfrm>
          <a:off x="756959" y="3178963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헬기보다 수치가 낮다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09144"/>
              <a:ext cx="1399856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폭발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비가 오고 낙뢰가 자주 치는 환경이다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높은 산과 강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형태의 나무 등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주변은 비가 조금만 내리는 황무지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산악 지형이다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산악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7" y="4914588"/>
              <a:ext cx="1279010" cy="7678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6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시가전의 형태로 높낮이가 다양한 형태의 폐건물들이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그치고 모래바람이 부는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175716"/>
            <a:ext cx="11552532" cy="25624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벙커와 대공포로 총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시설이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동서남북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방향에 대해서 공격을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공격하는 방향은 처음 동으로 고정되며 이후 시간이 지나면 시계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반시계 방향을 정한 후 공격방향을 바꾼다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방향에 대해 나머지 방향은 공격하지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75B9C-5C28-6C74-EBD7-1662FBCEB9E0}"/>
              </a:ext>
            </a:extLst>
          </p:cNvPr>
          <p:cNvSpPr txBox="1"/>
          <p:nvPr/>
        </p:nvSpPr>
        <p:spPr>
          <a:xfrm>
            <a:off x="388138" y="3429000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8394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9428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016008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152999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428975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3840978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556008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443972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428974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432005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3840978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3959017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3736869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428973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556008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567135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5762594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129037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144036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144036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144036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039761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039318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129036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5671353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5933039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5710</TotalTime>
  <Words>3516</Words>
  <Application>Microsoft Office PowerPoint</Application>
  <PresentationFormat>와이드스크린</PresentationFormat>
  <Paragraphs>787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63</cp:revision>
  <dcterms:created xsi:type="dcterms:W3CDTF">2021-02-14T00:18:03Z</dcterms:created>
  <dcterms:modified xsi:type="dcterms:W3CDTF">2023-01-05T11:15:11Z</dcterms:modified>
</cp:coreProperties>
</file>